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E2546-CDA3-DF61-221C-5BD468D0A965}" v="16" dt="2025-09-16T21:47:39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37B308-411A-4DCC-8046-2F49CFE23012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F94B1F-FF77-4A28-9CDC-1F42C4AE2091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E0C39F-18FA-49D5-9B25-5C7413B202B5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D2C3BC-787A-4A12-BEB9-562F784B5258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34EE263-67EB-4F2B-9264-B1EFB98DCFA5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C32371-36FC-402B-860B-7F10B23AB635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CEDB139-5718-4F7E-A676-3AA4482023C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D1EA5D7-4177-4ABA-AFAC-2CF6F074457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2544B6-F04E-4CB1-9606-9EF2BCFF65F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BEC77C-6BBB-49A9-9C6B-B576B72D29D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5853AF-2622-42A8-AE4D-8843BB3E11B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857DE0A-5599-4332-AFB7-51EFE9D6B55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4400" b="0" strike="noStrike" spc="-1">
                <a:solidFill>
                  <a:srgbClr val="000000"/>
                </a:solidFill>
                <a:latin typeface="Aptos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de-DE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787878"/>
                </a:solidFill>
                <a:latin typeface="Aptos"/>
              </a:rPr>
              <a:t>&lt;rodapé&gt;</a:t>
            </a:r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B6E4FB3-D81D-483B-828A-502B379A99E2}" type="slidenum">
              <a:rPr lang="de-DE" sz="1200" b="0" strike="noStrike" spc="-1">
                <a:solidFill>
                  <a:srgbClr val="787878"/>
                </a:solidFill>
                <a:latin typeface="Aptos"/>
              </a:rPr>
              <a:t>‹nº›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ptos"/>
              </a:rPr>
              <a:t>Clique para editar o formato de texto dos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ptos"/>
              </a:rPr>
              <a:t>2.º nível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ptos"/>
              </a:rPr>
              <a:t>3.º nível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ptos"/>
              </a:rPr>
              <a:t>4.º nível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ptos"/>
              </a:rPr>
              <a:t>5.º nível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ptos"/>
              </a:rPr>
              <a:t>6.º nível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ptos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" descr="Logotipo, nome da empresa&#10;&#10;O conteúdo gerado por IA pode estar incorreto.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51360" y="356760"/>
            <a:ext cx="2009160" cy="770760"/>
          </a:xfrm>
          <a:prstGeom prst="rect">
            <a:avLst/>
          </a:prstGeom>
          <a:ln w="0">
            <a:noFill/>
          </a:ln>
        </p:spPr>
      </p:pic>
      <p:pic>
        <p:nvPicPr>
          <p:cNvPr id="42" name="Imagem 5" descr="Tex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7931520" y="326160"/>
            <a:ext cx="3999960" cy="780480"/>
          </a:xfrm>
          <a:prstGeom prst="rect">
            <a:avLst/>
          </a:prstGeom>
          <a:ln w="0">
            <a:noFill/>
          </a:ln>
        </p:spPr>
      </p:pic>
      <p:pic>
        <p:nvPicPr>
          <p:cNvPr id="43" name="Imagem 6" descr="Código QR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0875600" y="5249520"/>
            <a:ext cx="1056600" cy="1085040"/>
          </a:xfrm>
          <a:prstGeom prst="rect">
            <a:avLst/>
          </a:prstGeom>
          <a:ln w="0">
            <a:noFill/>
          </a:ln>
        </p:spPr>
      </p:pic>
      <p:sp>
        <p:nvSpPr>
          <p:cNvPr id="44" name="CaixaDeTexto 1"/>
          <p:cNvSpPr/>
          <p:nvPr/>
        </p:nvSpPr>
        <p:spPr>
          <a:xfrm>
            <a:off x="371880" y="1260000"/>
            <a:ext cx="1143612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Estação Meteorológica para o Agronegócio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 a Agricultura Familiar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​​</a:t>
            </a:r>
          </a:p>
        </p:txBody>
      </p:sp>
      <p:sp>
        <p:nvSpPr>
          <p:cNvPr id="45" name="CaixaDeTexto 2"/>
          <p:cNvSpPr/>
          <p:nvPr/>
        </p:nvSpPr>
        <p:spPr>
          <a:xfrm>
            <a:off x="720000" y="2561760"/>
            <a:ext cx="7240022" cy="3508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O Problema e a Solução: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Problema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Agricultores dependem de previsões genéricas, distantes da realidade local → perdas, desperdício e riscos.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Solução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Estação meteorológica IoT de baixo custo, instalada no campo, que coleta dados em tempo real (chuva, temperatura, umidade, vento).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Benefício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Decisões mais assertivas → melhor uso da água, redução de custos e aumento da produtividade.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DB5EC76-AFA8-79E8-2467-9340D49F6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589" y="2383264"/>
            <a:ext cx="3752273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" descr="Logotipo, nome da empresa&#10;&#10;O conteúdo gerado por IA pode estar incorreto.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51360" y="356760"/>
            <a:ext cx="2009160" cy="770760"/>
          </a:xfrm>
          <a:prstGeom prst="rect">
            <a:avLst/>
          </a:prstGeom>
          <a:ln w="0">
            <a:noFill/>
          </a:ln>
        </p:spPr>
      </p:pic>
      <p:pic>
        <p:nvPicPr>
          <p:cNvPr id="47" name="Imagem 5" descr="Tex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7931520" y="326160"/>
            <a:ext cx="3999960" cy="780480"/>
          </a:xfrm>
          <a:prstGeom prst="rect">
            <a:avLst/>
          </a:prstGeom>
          <a:ln w="0">
            <a:noFill/>
          </a:ln>
        </p:spPr>
      </p:pic>
      <p:pic>
        <p:nvPicPr>
          <p:cNvPr id="48" name="Imagem 6" descr="Código QR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0875600" y="5249520"/>
            <a:ext cx="1056600" cy="1085040"/>
          </a:xfrm>
          <a:prstGeom prst="rect">
            <a:avLst/>
          </a:prstGeom>
          <a:ln w="0">
            <a:noFill/>
          </a:ln>
        </p:spPr>
      </p:pic>
      <p:sp>
        <p:nvSpPr>
          <p:cNvPr id="49" name="CaixaDeTexto 1"/>
          <p:cNvSpPr/>
          <p:nvPr/>
        </p:nvSpPr>
        <p:spPr>
          <a:xfrm>
            <a:off x="371880" y="1260000"/>
            <a:ext cx="11436120" cy="100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Estação Meteorológica para o Agronegócio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 a Agricultura Familiar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​​</a:t>
            </a:r>
          </a:p>
        </p:txBody>
      </p:sp>
      <p:sp>
        <p:nvSpPr>
          <p:cNvPr id="50" name="CaixaDeTexto 2"/>
          <p:cNvSpPr/>
          <p:nvPr/>
        </p:nvSpPr>
        <p:spPr>
          <a:xfrm>
            <a:off x="720000" y="2262697"/>
            <a:ext cx="7017146" cy="4985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Valor e Diferenciais: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Público-alvo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Agricultura familiar, pequenos produtores, cooperativas e médios/ grandes produtores.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Posicionamento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“Tecnologia acessível e confiável, feita para democratizar a previsão local.”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Diferenciais: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 Fácil instalação e manutenção.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Dados enviados para a nuvem → acesso via celular/PC.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Escalável: de uma fazenda a toda uma região.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1" strike="noStrike" spc="-1">
                <a:solidFill>
                  <a:srgbClr val="000000"/>
                </a:solidFill>
                <a:latin typeface="Aptos"/>
                <a:ea typeface="Aptos"/>
              </a:rPr>
              <a:t>Performance esperada</a:t>
            </a:r>
            <a:r>
              <a:rPr lang="pt-BR" sz="1800" b="0" strike="noStrike" spc="-1">
                <a:solidFill>
                  <a:srgbClr val="000000"/>
                </a:solidFill>
                <a:latin typeface="Aptos"/>
                <a:ea typeface="Aptos"/>
              </a:rPr>
              <a:t>: + produtividade, – riscos, +sustentabilidade.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A78BB0DC-341A-D9C5-6300-EA6630186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923" y="2260169"/>
            <a:ext cx="4191001" cy="2805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4" descr="Logotipo, nome da empresa&#10;&#10;O conteúdo gerado por IA pode estar incorreto.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51360" y="356760"/>
            <a:ext cx="2009160" cy="770760"/>
          </a:xfrm>
          <a:prstGeom prst="rect">
            <a:avLst/>
          </a:prstGeom>
          <a:ln w="0">
            <a:noFill/>
          </a:ln>
        </p:spPr>
      </p:pic>
      <p:pic>
        <p:nvPicPr>
          <p:cNvPr id="52" name="Imagem 5" descr="Tex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7931520" y="326160"/>
            <a:ext cx="3999960" cy="780480"/>
          </a:xfrm>
          <a:prstGeom prst="rect">
            <a:avLst/>
          </a:prstGeom>
          <a:ln w="0">
            <a:noFill/>
          </a:ln>
        </p:spPr>
      </p:pic>
      <p:pic>
        <p:nvPicPr>
          <p:cNvPr id="53" name="Imagem 6" descr="Código QR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0875600" y="5249520"/>
            <a:ext cx="1056600" cy="1085040"/>
          </a:xfrm>
          <a:prstGeom prst="rect">
            <a:avLst/>
          </a:prstGeom>
          <a:ln w="0">
            <a:noFill/>
          </a:ln>
        </p:spPr>
      </p:pic>
      <p:sp>
        <p:nvSpPr>
          <p:cNvPr id="54" name="CaixaDeTexto 1"/>
          <p:cNvSpPr/>
          <p:nvPr/>
        </p:nvSpPr>
        <p:spPr>
          <a:xfrm>
            <a:off x="371880" y="1260000"/>
            <a:ext cx="1143612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Estação Meteorológica para o Agronegócio</a:t>
            </a:r>
            <a:br>
              <a:rPr sz="3000"/>
            </a:br>
            <a:r>
              <a:rPr lang="pt-BR" sz="3000" b="1" strike="noStrike" spc="-1">
                <a:solidFill>
                  <a:srgbClr val="000000"/>
                </a:solidFill>
                <a:latin typeface="Arial"/>
              </a:rPr>
              <a:t>e a Agricultura Familiar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​​</a:t>
            </a:r>
          </a:p>
        </p:txBody>
      </p:sp>
      <p:sp>
        <p:nvSpPr>
          <p:cNvPr id="55" name="CaixaDeTexto 1"/>
          <p:cNvSpPr/>
          <p:nvPr/>
        </p:nvSpPr>
        <p:spPr>
          <a:xfrm>
            <a:off x="4360320" y="3240000"/>
            <a:ext cx="3456360" cy="76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Aptos"/>
              </a:rPr>
              <a:t>Obrigado!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0</Words>
  <Application>Microsoft Office PowerPoint</Application>
  <PresentationFormat>Widescreen</PresentationFormat>
  <Paragraphs>0</Paragraphs>
  <Slides>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4" baseType="lpstr"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22</cp:revision>
  <dcterms:created xsi:type="dcterms:W3CDTF">2012-07-30T23:50:35Z</dcterms:created>
  <dcterms:modified xsi:type="dcterms:W3CDTF">2025-09-16T23:15:29Z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</vt:i4>
  </property>
</Properties>
</file>